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entury Gothic" panose="020B0502020202020204" pitchFamily="3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1215</Words>
  <Application>Microsoft Office PowerPoint</Application>
  <PresentationFormat>Apresentação na tela (16:9)</PresentationFormat>
  <Paragraphs>86</Paragraphs>
  <Slides>33</Slides>
  <Notes>33</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33</vt:i4>
      </vt:variant>
    </vt:vector>
  </HeadingPairs>
  <TitlesOfParts>
    <vt:vector size="37" baseType="lpstr">
      <vt:lpstr>Century Gothic</vt:lpstr>
      <vt:lpstr>Calibri</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Remakker</dc:creator>
  <cp:lastModifiedBy>Remakker</cp:lastModifiedBy>
  <cp:revision>2</cp:revision>
  <dcterms:modified xsi:type="dcterms:W3CDTF">2023-01-09T19:50:06Z</dcterms:modified>
</cp:coreProperties>
</file>